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4"/>
    <p:restoredTop sz="94689"/>
  </p:normalViewPr>
  <p:slideViewPr>
    <p:cSldViewPr snapToGrid="0" showGuides="1">
      <p:cViewPr varScale="1">
        <p:scale>
          <a:sx n="143" d="100"/>
          <a:sy n="143" d="100"/>
        </p:scale>
        <p:origin x="248" y="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905425"/>
            <a:ext cx="2209726" cy="1071383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Rounded Rectangle"/>
          <p:cNvSpPr/>
          <p:nvPr/>
        </p:nvSpPr>
        <p:spPr>
          <a:xfrm>
            <a:off x="-72866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" name="konforences-logo-LV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679" y="117067"/>
            <a:ext cx="5930391" cy="2134941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F63A6DAC-5F86-8EEB-21FF-A96E755365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89859349-097B-1D9D-863D-73B497607B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60982358-C511-B092-419F-B1C5F97DAD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1E1718FE-5032-212F-1B83-2638F2F9AB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F49C19DC-665C-CD4C-8F0F-F97E713C77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5A05807F-8335-E01B-7B41-9367512610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2C405170-8CF7-E989-BBD9-39E8D62C7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konforences-logo-LV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2114" y="6034930"/>
            <a:ext cx="2311209" cy="83203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1545020" y="5414681"/>
            <a:ext cx="8154794" cy="120127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Autora lauks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8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29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Izvēles teksts Arial 28 pt melns 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2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33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t>Tabulas, diagrammas, formas, attēli</a:t>
            </a: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Citu prezentācijas veidu pielāgošanai</a:t>
            </a: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152753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Citu slaidu veidiem sagataves izvēlieties atbilstošo (Insert      </a:t>
            </a:r>
            <a:br/>
            <a:r>
              <a:t>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Nepiemirstiet nomainīt fontu un atbilstošo burtu izmēru (sk., piemēram, šīs sagataves 2. slaidu). </a:t>
            </a:r>
          </a:p>
        </p:txBody>
      </p:sp>
      <p:sp>
        <p:nvSpPr>
          <p:cNvPr id="151" name="Right Arrow 9"/>
          <p:cNvSpPr/>
          <p:nvPr/>
        </p:nvSpPr>
        <p:spPr>
          <a:xfrm>
            <a:off x="9637330" y="1885444"/>
            <a:ext cx="457430" cy="22657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385482" y="914398"/>
            <a:ext cx="5253317" cy="2805956"/>
          </a:xfrm>
          <a:prstGeom prst="rect">
            <a:avLst/>
          </a:prstGeom>
        </p:spPr>
        <p:txBody>
          <a:bodyPr/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Paldies par uzmanību!</a:t>
            </a:r>
            <a:br/>
            <a:endParaRPr/>
          </a:p>
        </p:txBody>
      </p:sp>
      <p:pic>
        <p:nvPicPr>
          <p:cNvPr id="154" name="Picture Placeholder 6" descr="Picture Placeholder 6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 l="15681" r="15681"/>
          <a:stretch>
            <a:fillRect/>
          </a:stretch>
        </p:blipFill>
        <p:spPr>
          <a:xfrm>
            <a:off x="6059487" y="457200"/>
            <a:ext cx="5567363" cy="54038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dizains</vt:lpstr>
      <vt:lpstr>PowerPoint Presentation</vt:lpstr>
      <vt:lpstr>Virsraksts slaidam Arial bold 44 pt LU zils </vt:lpstr>
      <vt:lpstr>Virsraksts slaidam Arial bold 44 pt LU zils </vt:lpstr>
      <vt:lpstr>Virsraksts slaidam Arial bold 44 pt LU zils </vt:lpstr>
      <vt:lpstr>Tabulas, diagrammas, formas, attēli</vt:lpstr>
      <vt:lpstr>Foto virsraksts</vt:lpstr>
      <vt:lpstr>PowerPoint Presentation</vt:lpstr>
      <vt:lpstr>Citu prezentācijas veidu pielāgošanai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1</cp:revision>
  <dcterms:modified xsi:type="dcterms:W3CDTF">2022-11-15T08:36:11Z</dcterms:modified>
</cp:coreProperties>
</file>