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/>
    <p:restoredTop sz="94689"/>
  </p:normalViewPr>
  <p:slideViewPr>
    <p:cSldViewPr snapToGrid="0" showGuides="1">
      <p:cViewPr varScale="1">
        <p:scale>
          <a:sx n="143" d="100"/>
          <a:sy n="143" d="100"/>
        </p:scale>
        <p:origin x="240" y="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" name="konforences-logo-E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933" y="124490"/>
            <a:ext cx="5897475" cy="212309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72866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5AEB4C34-CF6E-CEB5-C593-378B49CABE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FB662818-49D5-7B48-E61F-100AD269E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90D33D1D-6880-8641-77AF-0CAB71F312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96C8E4E0-3C23-45BE-CD17-06346B2431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CF76BC0C-03F9-D680-0D03-838CBA6E8E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1B8CD36A-2D88-B385-8E93-6C20195A68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2" name="konforences-logo-ENG.png">
            <a:extLst>
              <a:ext uri="{FF2B5EF4-FFF2-40B4-BE49-F238E27FC236}">
                <a16:creationId xmlns:a16="http://schemas.microsoft.com/office/drawing/2014/main" id="{748F663D-3D0D-3A7E-F9D8-6B1A11A4E9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5" name="konforences-logo-ENG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06216" y="6042319"/>
            <a:ext cx="2265780" cy="81568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1545020" y="5414681"/>
            <a:ext cx="8154794" cy="120127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Autora lauks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8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29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Izvēles teksts Arial 28 pt melns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32" name="Virsraksts 1"/>
          <p:cNvSpPr txBox="1">
            <a:spLocks noGrp="1"/>
          </p:cNvSpPr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Virsraksts slaidam Arial bold 44 pt LU zils </a:t>
            </a:r>
          </a:p>
        </p:txBody>
      </p:sp>
      <p:sp>
        <p:nvSpPr>
          <p:cNvPr id="133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marL="890587" lvl="1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>
            <a:spLocks noGrp="1"/>
          </p:cNvSpPr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r>
              <a:t>Tabulas, diagrammas, formas, attēli</a:t>
            </a:r>
          </a:p>
        </p:txBody>
      </p:sp>
      <p:sp>
        <p:nvSpPr>
          <p:cNvPr id="136" name="Content Placeholder 2"/>
          <p:cNvSpPr txBox="1">
            <a:spLocks noGrp="1"/>
          </p:cNvSpPr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sz="3696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Izvēles teksts Arial 28 pt melns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Grp="1" noChangeAspect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>
            <a:spLocks noGrp="1"/>
          </p:cNvSpPr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sz="4400"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Foto virsraksts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>
            <a:spLocks noGrp="1"/>
          </p:cNvSpPr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9" name="Title 4"/>
          <p:cNvSpPr txBox="1">
            <a:spLocks noGrp="1"/>
          </p:cNvSpPr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152753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Citu slaidu veidiem sagataves izvēlieties atbilstošo (Insert      </a:t>
            </a:r>
            <a:br/>
            <a:r>
              <a:t>New Slide).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Nepiemirstiet nomainīt fontu un atbilstošo burtu izmēru (sk., piemēram, šīs sagataves 2. slaidu). </a:t>
            </a:r>
          </a:p>
        </p:txBody>
      </p:sp>
      <p:sp>
        <p:nvSpPr>
          <p:cNvPr id="151" name="Right Arrow 9"/>
          <p:cNvSpPr/>
          <p:nvPr/>
        </p:nvSpPr>
        <p:spPr>
          <a:xfrm>
            <a:off x="9637330" y="1885444"/>
            <a:ext cx="457430" cy="2265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385482" y="914398"/>
            <a:ext cx="5253317" cy="2805956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Paldies par uzmanību!</a:t>
            </a:r>
            <a:br/>
            <a:endParaRPr/>
          </a:p>
        </p:txBody>
      </p:sp>
      <p:pic>
        <p:nvPicPr>
          <p:cNvPr id="154" name="Picture Placeholder 6" descr="Picture Placeholder 6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l="15681" r="15681"/>
          <a:stretch>
            <a:fillRect/>
          </a:stretch>
        </p:blipFill>
        <p:spPr>
          <a:xfrm>
            <a:off x="6059487" y="457200"/>
            <a:ext cx="5567363" cy="540385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dizains</vt:lpstr>
      <vt:lpstr>PowerPoint Presentation</vt:lpstr>
      <vt:lpstr>Virsraksts slaidam Arial bold 44 pt LU zils </vt:lpstr>
      <vt:lpstr>Virsraksts slaidam Arial bold 44 pt LU zils </vt:lpstr>
      <vt:lpstr>Virsraksts slaidam Arial bold 44 pt LU zils </vt:lpstr>
      <vt:lpstr>Tabulas, diagrammas, formas, attēli</vt:lpstr>
      <vt:lpstr>Foto virsraksts</vt:lpstr>
      <vt:lpstr>PowerPoint Presentation</vt:lpstr>
      <vt:lpstr>Citu prezentācijas veidu pielāgošanai</vt:lpstr>
      <vt:lpstr>Paldies par uzmanību!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Mārtiņš Locs</cp:lastModifiedBy>
  <cp:revision>1</cp:revision>
  <dcterms:modified xsi:type="dcterms:W3CDTF">2022-11-15T08:34:15Z</dcterms:modified>
</cp:coreProperties>
</file>