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4"/>
    <p:restoredTop sz="94689"/>
  </p:normalViewPr>
  <p:slideViewPr>
    <p:cSldViewPr snapToGrid="0" showGuides="1">
      <p:cViewPr varScale="1">
        <p:scale>
          <a:sx n="143" d="100"/>
          <a:sy n="143" d="100"/>
        </p:scale>
        <p:origin x="240" y="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43" y="5899108"/>
            <a:ext cx="2209726" cy="10840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9" name="konforences-logo-E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933" y="124490"/>
            <a:ext cx="5897475" cy="212309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ounded Rectangle"/>
          <p:cNvSpPr/>
          <p:nvPr/>
        </p:nvSpPr>
        <p:spPr>
          <a:xfrm>
            <a:off x="-728663" y="2311400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ENG.png">
            <a:extLst>
              <a:ext uri="{FF2B5EF4-FFF2-40B4-BE49-F238E27FC236}">
                <a16:creationId xmlns:a16="http://schemas.microsoft.com/office/drawing/2014/main" id="{5AEB4C34-CF6E-CEB5-C593-378B49CAB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42319"/>
            <a:ext cx="2265780" cy="8156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ENG.png">
            <a:extLst>
              <a:ext uri="{FF2B5EF4-FFF2-40B4-BE49-F238E27FC236}">
                <a16:creationId xmlns:a16="http://schemas.microsoft.com/office/drawing/2014/main" id="{FB662818-49D5-7B48-E61F-100AD269E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42319"/>
            <a:ext cx="2265780" cy="8156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>
            <a:spLocks noGrp="1"/>
          </p:cNvSpPr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ENG.png">
            <a:extLst>
              <a:ext uri="{FF2B5EF4-FFF2-40B4-BE49-F238E27FC236}">
                <a16:creationId xmlns:a16="http://schemas.microsoft.com/office/drawing/2014/main" id="{90D33D1D-6880-8641-77AF-0CAB71F312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42319"/>
            <a:ext cx="2265780" cy="8156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ENG.png">
            <a:extLst>
              <a:ext uri="{FF2B5EF4-FFF2-40B4-BE49-F238E27FC236}">
                <a16:creationId xmlns:a16="http://schemas.microsoft.com/office/drawing/2014/main" id="{96C8E4E0-3C23-45BE-CD17-06346B2431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42319"/>
            <a:ext cx="2265780" cy="8156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ENG.png">
            <a:extLst>
              <a:ext uri="{FF2B5EF4-FFF2-40B4-BE49-F238E27FC236}">
                <a16:creationId xmlns:a16="http://schemas.microsoft.com/office/drawing/2014/main" id="{CF76BC0C-03F9-D680-0D03-838CBA6E8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42319"/>
            <a:ext cx="2265780" cy="8156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ENG.png">
            <a:extLst>
              <a:ext uri="{FF2B5EF4-FFF2-40B4-BE49-F238E27FC236}">
                <a16:creationId xmlns:a16="http://schemas.microsoft.com/office/drawing/2014/main" id="{1B8CD36A-2D88-B385-8E93-6C20195A68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42319"/>
            <a:ext cx="2265780" cy="8156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ENG.png">
            <a:extLst>
              <a:ext uri="{FF2B5EF4-FFF2-40B4-BE49-F238E27FC236}">
                <a16:creationId xmlns:a16="http://schemas.microsoft.com/office/drawing/2014/main" id="{748F663D-3D0D-3A7E-F9D8-6B1A11A4E9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42319"/>
            <a:ext cx="2265780" cy="8156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5" name="konforences-logo-ENG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42319"/>
            <a:ext cx="2265780" cy="81568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>
            <a:spLocks noGrp="1"/>
          </p:cNvSpPr>
          <p:nvPr>
            <p:ph type="subTitle" sz="quarter" idx="1"/>
          </p:nvPr>
        </p:nvSpPr>
        <p:spPr>
          <a:xfrm>
            <a:off x="1545020" y="5414681"/>
            <a:ext cx="8154794" cy="120127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Autora lauks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Virsraksts slaidam Arial bold 44 pt LU zils </a:t>
            </a:r>
          </a:p>
        </p:txBody>
      </p:sp>
      <p:sp>
        <p:nvSpPr>
          <p:cNvPr id="124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Izvēles teksts Arial 28 pt melns </a:t>
            </a:r>
          </a:p>
        </p:txBody>
      </p:sp>
      <p:sp>
        <p:nvSpPr>
          <p:cNvPr id="125" name="Slaida numura vietturis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28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Virsraksts slaidam Arial bold 44 pt LU zils </a:t>
            </a:r>
          </a:p>
        </p:txBody>
      </p:sp>
      <p:sp>
        <p:nvSpPr>
          <p:cNvPr id="129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Izvēles teksts Arial 28 pt melns 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32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Virsraksts slaidam Arial bold 44 pt LU zils </a:t>
            </a:r>
          </a:p>
        </p:txBody>
      </p:sp>
      <p:sp>
        <p:nvSpPr>
          <p:cNvPr id="133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r>
              <a:t>Tabulas, diagrammas, formas, attēli</a:t>
            </a:r>
          </a:p>
        </p:txBody>
      </p:sp>
      <p:sp>
        <p:nvSpPr>
          <p:cNvPr id="13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806874" y="6258176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401443" y="457199"/>
            <a:ext cx="5658046" cy="613319"/>
          </a:xfrm>
          <a:prstGeom prst="rect">
            <a:avLst/>
          </a:prstGeom>
        </p:spPr>
        <p:txBody>
          <a:bodyPr/>
          <a:lstStyle>
            <a:lvl1pPr defTabSz="768095">
              <a:defRPr sz="3696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Foto virsraksts</a:t>
            </a:r>
          </a:p>
        </p:txBody>
      </p:sp>
      <p:pic>
        <p:nvPicPr>
          <p:cNvPr id="140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6278136" y="457200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778995" y="6255991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Izvēles teksts Arial 28 pt melns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10987" y="1228164"/>
            <a:ext cx="11143131" cy="4632886"/>
          </a:xfrm>
          <a:prstGeom prst="rect">
            <a:avLst/>
          </a:prstGeom>
        </p:spPr>
      </p:pic>
      <p:sp>
        <p:nvSpPr>
          <p:cNvPr id="145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813057" y="6257735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4400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Foto virsraksts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1808217" y="6251154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49" name="Title 4"/>
          <p:cNvSpPr txBox="1">
            <a:spLocks noGrp="1"/>
          </p:cNvSpPr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Citu prezentācijas veidu pielāgošanai</a:t>
            </a: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1527533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Citu slaidu veidiem sagataves izvēlieties atbilstošo (Insert      </a:t>
            </a:r>
            <a:br/>
            <a:r>
              <a:t>New Slide). 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Nepiemirstiet nomainīt fontu un atbilstošo burtu izmēru (sk., piemēram, šīs sagataves 2. slaidu). </a:t>
            </a:r>
          </a:p>
        </p:txBody>
      </p:sp>
      <p:sp>
        <p:nvSpPr>
          <p:cNvPr id="151" name="Right Arrow 9"/>
          <p:cNvSpPr/>
          <p:nvPr/>
        </p:nvSpPr>
        <p:spPr>
          <a:xfrm>
            <a:off x="9637330" y="1885444"/>
            <a:ext cx="457430" cy="22657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385482" y="914398"/>
            <a:ext cx="5253317" cy="2805956"/>
          </a:xfrm>
          <a:prstGeom prst="rect">
            <a:avLst/>
          </a:prstGeom>
        </p:spPr>
        <p:txBody>
          <a:bodyPr/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Paldies par uzmanību!</a:t>
            </a:r>
            <a:br/>
            <a:endParaRPr/>
          </a:p>
        </p:txBody>
      </p:sp>
      <p:pic>
        <p:nvPicPr>
          <p:cNvPr id="154" name="Picture Placeholder 6" descr="Picture Placeholder 6"/>
          <p:cNvPicPr>
            <a:picLocks noGrp="1" noChangeAspect="1"/>
          </p:cNvPicPr>
          <p:nvPr>
            <p:ph type="pic" idx="21"/>
          </p:nvPr>
        </p:nvPicPr>
        <p:blipFill>
          <a:blip r:embed="rId2"/>
          <a:srcRect l="15681" r="15681"/>
          <a:stretch>
            <a:fillRect/>
          </a:stretch>
        </p:blipFill>
        <p:spPr>
          <a:xfrm>
            <a:off x="6059487" y="457200"/>
            <a:ext cx="5567363" cy="54038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Macintosh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dizains</vt:lpstr>
      <vt:lpstr>PowerPoint Presentation</vt:lpstr>
      <vt:lpstr>Virsraksts slaidam Arial bold 44 pt LU zils </vt:lpstr>
      <vt:lpstr>Virsraksts slaidam Arial bold 44 pt LU zils </vt:lpstr>
      <vt:lpstr>Virsraksts slaidam Arial bold 44 pt LU zils </vt:lpstr>
      <vt:lpstr>Tabulas, diagrammas, formas, attēli</vt:lpstr>
      <vt:lpstr>Foto virsraksts</vt:lpstr>
      <vt:lpstr>PowerPoint Presentation</vt:lpstr>
      <vt:lpstr>Citu prezentācijas veidu pielāgošanai</vt:lpstr>
      <vt:lpstr>Paldies par uzmanību!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Mārtiņš Locs</cp:lastModifiedBy>
  <cp:revision>1</cp:revision>
  <dcterms:modified xsi:type="dcterms:W3CDTF">2022-11-15T08:34:15Z</dcterms:modified>
</cp:coreProperties>
</file>